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0693400" cy="7556500"/>
  <p:notesSz cx="10693400" cy="75565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15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2515"/>
            <a:ext cx="9089390" cy="15868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1640"/>
            <a:ext cx="7485379" cy="18891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7995"/>
            <a:ext cx="4651629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0" y="1737995"/>
            <a:ext cx="4651629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34670" y="302259"/>
            <a:ext cx="9624059" cy="12090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34670" y="1737995"/>
            <a:ext cx="9624059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635756" y="7027545"/>
            <a:ext cx="3421887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27545"/>
            <a:ext cx="2459482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699248" y="7027545"/>
            <a:ext cx="2459482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Office PowerPoint</Application>
  <PresentationFormat>Benutzerdefiniert</PresentationFormat>
  <Paragraphs>0</Paragraphs>
  <Slides>19</Slides>
  <Notes>19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0" baseType="lpstr"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Online2PDF.com</cp:lastModifiedBy>
  <cp:revision>1</cp:revision>
  <dcterms:created xsi:type="dcterms:W3CDTF">2018-10-29T17:04:46Z</dcterms:created>
  <dcterms:modified xsi:type="dcterms:W3CDTF">2018-10-29T16:04:50Z</dcterms:modified>
</cp:coreProperties>
</file>